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7"/>
  </p:notesMasterIdLst>
  <p:sldIdLst>
    <p:sldId id="256" r:id="rId2"/>
    <p:sldId id="259"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FD5D5-7036-46EA-BA4D-AA92DC4258AE}" type="datetimeFigureOut">
              <a:rPr lang="nl-NL" smtClean="0"/>
              <a:t>28-9-2018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F3ECE-7495-48E4-8BD5-9C444CBB98D7}" type="slidenum">
              <a:rPr lang="nl-NL" smtClean="0"/>
              <a:t>‹nr.›</a:t>
            </a:fld>
            <a:endParaRPr lang="nl-NL"/>
          </a:p>
        </p:txBody>
      </p:sp>
    </p:spTree>
    <p:extLst>
      <p:ext uri="{BB962C8B-B14F-4D97-AF65-F5344CB8AC3E}">
        <p14:creationId xmlns:p14="http://schemas.microsoft.com/office/powerpoint/2010/main" val="385074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nl-NL" smtClean="0"/>
              <a:t>Klik om de stijl te bewerken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9/28/2018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9/28/2018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9/28/2018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9/28/2018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nl-NL" smtClean="0"/>
              <a:t>Klik om de stijl te bewerken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9/28/2018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9/28/2018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9/28/2018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9/28/2018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9/28/2018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smtClean="0"/>
              <a:t>Klik om de stijl te bewerken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DA16AA21-1863-4931-97CB-99D0A168701B}" type="datetimeFigureOut">
              <a:rPr lang="en-US" dirty="0"/>
              <a:t>9/28/2018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3772C379-9A7C-4C87-A116-CBE9F58B04C5}" type="datetimeFigureOut">
              <a:rPr lang="en-US" dirty="0"/>
              <a:t>9/28/2018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9/28/2018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ZjIIlcV1vZY"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Wet en regelgeving</a:t>
            </a:r>
            <a:endParaRPr lang="nl-NL" dirty="0"/>
          </a:p>
        </p:txBody>
      </p:sp>
      <p:sp>
        <p:nvSpPr>
          <p:cNvPr id="3" name="Ondertitel 2"/>
          <p:cNvSpPr>
            <a:spLocks noGrp="1"/>
          </p:cNvSpPr>
          <p:nvPr>
            <p:ph type="subTitle" idx="1"/>
          </p:nvPr>
        </p:nvSpPr>
        <p:spPr/>
        <p:txBody>
          <a:bodyPr/>
          <a:lstStyle/>
          <a:p>
            <a:r>
              <a:rPr lang="nl-NL" dirty="0" smtClean="0"/>
              <a:t>Noodzakelijke kennis voor de SMD-er en SCW-er</a:t>
            </a:r>
            <a:endParaRPr lang="nl-NL" dirty="0"/>
          </a:p>
        </p:txBody>
      </p:sp>
    </p:spTree>
    <p:extLst>
      <p:ext uri="{BB962C8B-B14F-4D97-AF65-F5344CB8AC3E}">
        <p14:creationId xmlns:p14="http://schemas.microsoft.com/office/powerpoint/2010/main" val="933951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4248" y="0"/>
            <a:ext cx="10304000" cy="2093976"/>
          </a:xfrm>
        </p:spPr>
        <p:txBody>
          <a:bodyPr/>
          <a:lstStyle/>
          <a:p>
            <a:r>
              <a:rPr lang="nl-NL" dirty="0" smtClean="0"/>
              <a:t>kies 1 opdracht: (</a:t>
            </a:r>
            <a:r>
              <a:rPr lang="nl-NL" dirty="0" err="1" smtClean="0"/>
              <a:t>a,b,CD</a:t>
            </a:r>
            <a:endParaRPr lang="nl-NL" dirty="0"/>
          </a:p>
        </p:txBody>
      </p:sp>
      <p:sp>
        <p:nvSpPr>
          <p:cNvPr id="3" name="Tekstvak 2"/>
          <p:cNvSpPr txBox="1"/>
          <p:nvPr/>
        </p:nvSpPr>
        <p:spPr>
          <a:xfrm>
            <a:off x="321972" y="1635618"/>
            <a:ext cx="11758411" cy="5355312"/>
          </a:xfrm>
          <a:prstGeom prst="rect">
            <a:avLst/>
          </a:prstGeom>
          <a:noFill/>
        </p:spPr>
        <p:txBody>
          <a:bodyPr wrap="square" rtlCol="0">
            <a:spAutoFit/>
          </a:bodyPr>
          <a:lstStyle/>
          <a:p>
            <a:r>
              <a:rPr lang="nl-NL" b="1" dirty="0" smtClean="0"/>
              <a:t>Doel van de opdracht:</a:t>
            </a:r>
          </a:p>
          <a:p>
            <a:r>
              <a:rPr lang="nl-NL" dirty="0" smtClean="0">
                <a:solidFill>
                  <a:srgbClr val="C00000"/>
                </a:solidFill>
              </a:rPr>
              <a:t>Cliënten op een begrijpelijke manier kennis laten maken met hun rechten en plichten met betrekking tot alles wat te maken heeft met werk en arbeidsrecht</a:t>
            </a:r>
            <a:r>
              <a:rPr lang="nl-NL" dirty="0" smtClean="0"/>
              <a:t>.</a:t>
            </a:r>
          </a:p>
          <a:p>
            <a:endParaRPr lang="nl-NL" dirty="0" smtClean="0"/>
          </a:p>
          <a:p>
            <a:r>
              <a:rPr lang="nl-NL" dirty="0" smtClean="0"/>
              <a:t>Kies een doelgroep:</a:t>
            </a:r>
          </a:p>
          <a:p>
            <a:pPr marL="285750" indent="-285750">
              <a:buFont typeface="Arial" panose="020B0604020202020204" pitchFamily="34" charset="0"/>
              <a:buChar char="•"/>
            </a:pPr>
            <a:r>
              <a:rPr lang="nl-NL" dirty="0" smtClean="0"/>
              <a:t>Jongeren</a:t>
            </a:r>
          </a:p>
          <a:p>
            <a:pPr marL="285750" indent="-285750">
              <a:buFont typeface="Arial" panose="020B0604020202020204" pitchFamily="34" charset="0"/>
              <a:buChar char="•"/>
            </a:pPr>
            <a:r>
              <a:rPr lang="nl-NL" dirty="0" smtClean="0"/>
              <a:t>Specifiek meiden/ vrouwen</a:t>
            </a:r>
          </a:p>
          <a:p>
            <a:pPr marL="285750" indent="-285750">
              <a:buFont typeface="Arial" panose="020B0604020202020204" pitchFamily="34" charset="0"/>
              <a:buChar char="•"/>
            </a:pPr>
            <a:r>
              <a:rPr lang="nl-NL" dirty="0" smtClean="0"/>
              <a:t>Asielzoekers/ nieuwe Nederlanders </a:t>
            </a:r>
          </a:p>
          <a:p>
            <a:pPr marL="285750" indent="-285750">
              <a:buFont typeface="Arial" panose="020B0604020202020204" pitchFamily="34" charset="0"/>
              <a:buChar char="•"/>
            </a:pPr>
            <a:r>
              <a:rPr lang="nl-NL" dirty="0" smtClean="0"/>
              <a:t>Mensen met een licht verstandelijke beperking </a:t>
            </a:r>
          </a:p>
          <a:p>
            <a:pPr marL="285750" indent="-285750">
              <a:buFont typeface="Arial" panose="020B0604020202020204" pitchFamily="34" charset="0"/>
              <a:buChar char="•"/>
            </a:pPr>
            <a:r>
              <a:rPr lang="nl-NL" dirty="0" smtClean="0"/>
              <a:t>Eigen keuze……</a:t>
            </a:r>
          </a:p>
          <a:p>
            <a:pPr marL="285750" indent="-285750">
              <a:buFont typeface="Arial" panose="020B0604020202020204" pitchFamily="34" charset="0"/>
              <a:buChar char="•"/>
            </a:pPr>
            <a:endParaRPr lang="nl-NL" dirty="0" smtClean="0"/>
          </a:p>
          <a:p>
            <a:r>
              <a:rPr lang="nl-NL" dirty="0" smtClean="0"/>
              <a:t>Gebruik/Lees in je boek </a:t>
            </a:r>
            <a:r>
              <a:rPr lang="nl-NL" dirty="0" err="1" smtClean="0"/>
              <a:t>blz</a:t>
            </a:r>
            <a:r>
              <a:rPr lang="nl-NL" dirty="0" smtClean="0"/>
              <a:t> 328 tot </a:t>
            </a:r>
            <a:r>
              <a:rPr lang="nl-NL" dirty="0" err="1" smtClean="0"/>
              <a:t>blz</a:t>
            </a:r>
            <a:r>
              <a:rPr lang="nl-NL" dirty="0" smtClean="0"/>
              <a:t> 332 tot aan het kopje ‘ontslag’</a:t>
            </a:r>
          </a:p>
          <a:p>
            <a:endParaRPr lang="nl-NL" dirty="0"/>
          </a:p>
          <a:p>
            <a:r>
              <a:rPr lang="nl-NL" dirty="0" smtClean="0"/>
              <a:t>Maak een informatie folder/filmpje of poster voor jouw gekozen doelgroep waarin je op begrijpelijke manier uitlegt wat de rechten en plichten zijn van zowel de werkgever als de werknemer.</a:t>
            </a:r>
            <a:endParaRPr lang="nl-NL" dirty="0"/>
          </a:p>
          <a:p>
            <a:pPr marL="285750" indent="-285750">
              <a:buFont typeface="Arial" panose="020B0604020202020204" pitchFamily="34" charset="0"/>
              <a:buChar char="•"/>
            </a:pPr>
            <a:endParaRPr lang="nl-NL" dirty="0" smtClean="0"/>
          </a:p>
          <a:p>
            <a:r>
              <a:rPr lang="nl-NL" dirty="0" smtClean="0"/>
              <a:t>Filmpje </a:t>
            </a:r>
            <a:r>
              <a:rPr lang="nl-NL" dirty="0"/>
              <a:t>ter inspiratie: </a:t>
            </a:r>
            <a:r>
              <a:rPr lang="nl-NL" dirty="0">
                <a:hlinkClick r:id="rId2"/>
              </a:rPr>
              <a:t>https://</a:t>
            </a:r>
            <a:r>
              <a:rPr lang="nl-NL" dirty="0" smtClean="0">
                <a:hlinkClick r:id="rId2"/>
              </a:rPr>
              <a:t>www.youtube.com/watch?v=ZjIIlcV1vZY</a:t>
            </a:r>
            <a:r>
              <a:rPr lang="nl-NL" dirty="0" smtClean="0"/>
              <a:t> </a:t>
            </a:r>
          </a:p>
          <a:p>
            <a:pPr marL="285750" indent="-285750">
              <a:buFont typeface="Arial" panose="020B0604020202020204" pitchFamily="34" charset="0"/>
              <a:buChar char="•"/>
            </a:pPr>
            <a:endParaRPr lang="nl-NL" dirty="0" smtClean="0"/>
          </a:p>
          <a:p>
            <a:endParaRPr lang="nl-NL" dirty="0"/>
          </a:p>
        </p:txBody>
      </p:sp>
    </p:spTree>
    <p:extLst>
      <p:ext uri="{BB962C8B-B14F-4D97-AF65-F5344CB8AC3E}">
        <p14:creationId xmlns:p14="http://schemas.microsoft.com/office/powerpoint/2010/main" val="2759493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482" y="368722"/>
            <a:ext cx="10058400" cy="1609344"/>
          </a:xfrm>
        </p:spPr>
        <p:txBody>
          <a:bodyPr/>
          <a:lstStyle/>
          <a:p>
            <a:r>
              <a:rPr lang="nl-NL" dirty="0" smtClean="0"/>
              <a:t>Opdracht B: </a:t>
            </a:r>
            <a:r>
              <a:rPr lang="nl-NL" sz="2800" dirty="0" smtClean="0"/>
              <a:t>recht op scholing en persoonlijke ontwikkeling</a:t>
            </a:r>
            <a:endParaRPr lang="nl-NL" dirty="0"/>
          </a:p>
        </p:txBody>
      </p:sp>
      <p:sp>
        <p:nvSpPr>
          <p:cNvPr id="4" name="Tekstvak 3"/>
          <p:cNvSpPr txBox="1"/>
          <p:nvPr/>
        </p:nvSpPr>
        <p:spPr>
          <a:xfrm>
            <a:off x="683482" y="1978066"/>
            <a:ext cx="9336281" cy="4862870"/>
          </a:xfrm>
          <a:prstGeom prst="rect">
            <a:avLst/>
          </a:prstGeom>
          <a:noFill/>
        </p:spPr>
        <p:txBody>
          <a:bodyPr wrap="square" rtlCol="0">
            <a:spAutoFit/>
          </a:bodyPr>
          <a:lstStyle/>
          <a:p>
            <a:r>
              <a:rPr lang="nl-NL" dirty="0" smtClean="0"/>
              <a:t>Casus:</a:t>
            </a:r>
          </a:p>
          <a:p>
            <a:endParaRPr lang="nl-NL" dirty="0"/>
          </a:p>
          <a:p>
            <a:r>
              <a:rPr lang="nl-NL" dirty="0" smtClean="0"/>
              <a:t>In de wijk waar jij werkt wonen veel gezinnen die rond de armoedegrens leven.</a:t>
            </a:r>
          </a:p>
          <a:p>
            <a:r>
              <a:rPr lang="nl-NL" dirty="0" smtClean="0"/>
              <a:t>Veel gezinnen hebben moeite om het hoofd boven water te houden, hebben schulden of dreigen in de financiële problemen te komen.</a:t>
            </a:r>
          </a:p>
          <a:p>
            <a:r>
              <a:rPr lang="nl-NL" dirty="0" smtClean="0"/>
              <a:t>Het is je opgevallen dat er veel kinderen wonen in de wijk en in de gesprekken die je voert heb je gemerkt dat veel ouders niet weten welke financiële regelingen er zijn om bijvoorbeeld hun kinderen een opleiding te laten volgen.</a:t>
            </a:r>
          </a:p>
          <a:p>
            <a:endParaRPr lang="nl-NL" dirty="0"/>
          </a:p>
          <a:p>
            <a:r>
              <a:rPr lang="nl-NL" dirty="0" smtClean="0"/>
              <a:t>Maak een </a:t>
            </a:r>
            <a:r>
              <a:rPr lang="nl-NL" sz="2000" b="1" dirty="0" smtClean="0">
                <a:solidFill>
                  <a:srgbClr val="C00000"/>
                </a:solidFill>
              </a:rPr>
              <a:t>flyer </a:t>
            </a:r>
            <a:r>
              <a:rPr lang="nl-NL" dirty="0" smtClean="0"/>
              <a:t>waarin je duidelijk beschrijft waar je als ouder recht op hebt.</a:t>
            </a:r>
          </a:p>
          <a:p>
            <a:endParaRPr lang="nl-NL" sz="2000" dirty="0"/>
          </a:p>
          <a:p>
            <a:r>
              <a:rPr lang="nl-NL" dirty="0" smtClean="0"/>
              <a:t>Hou rekening met goede balans in taal/ plaatje</a:t>
            </a:r>
          </a:p>
          <a:p>
            <a:r>
              <a:rPr lang="nl-NL" dirty="0" smtClean="0"/>
              <a:t>Probeer ook een anderstalige versie te maken </a:t>
            </a:r>
          </a:p>
          <a:p>
            <a:endParaRPr lang="nl-NL" dirty="0"/>
          </a:p>
          <a:p>
            <a:r>
              <a:rPr lang="nl-NL" dirty="0" smtClean="0"/>
              <a:t>Gebruik als bron je boek: </a:t>
            </a:r>
            <a:r>
              <a:rPr lang="nl-NL" dirty="0" err="1" smtClean="0"/>
              <a:t>blz</a:t>
            </a:r>
            <a:r>
              <a:rPr lang="nl-NL" dirty="0" smtClean="0"/>
              <a:t> 332 16.1.2 </a:t>
            </a:r>
          </a:p>
          <a:p>
            <a:endParaRPr lang="nl-NL" dirty="0"/>
          </a:p>
          <a:p>
            <a:endParaRPr lang="nl-NL" dirty="0"/>
          </a:p>
        </p:txBody>
      </p:sp>
      <p:pic>
        <p:nvPicPr>
          <p:cNvPr id="5" name="Afbeelding 4"/>
          <p:cNvPicPr>
            <a:picLocks noChangeAspect="1"/>
          </p:cNvPicPr>
          <p:nvPr/>
        </p:nvPicPr>
        <p:blipFill>
          <a:blip r:embed="rId2"/>
          <a:stretch>
            <a:fillRect/>
          </a:stretch>
        </p:blipFill>
        <p:spPr>
          <a:xfrm>
            <a:off x="9048615" y="4263511"/>
            <a:ext cx="2143125" cy="2143125"/>
          </a:xfrm>
          <a:prstGeom prst="rect">
            <a:avLst/>
          </a:prstGeom>
        </p:spPr>
      </p:pic>
    </p:spTree>
    <p:extLst>
      <p:ext uri="{BB962C8B-B14F-4D97-AF65-F5344CB8AC3E}">
        <p14:creationId xmlns:p14="http://schemas.microsoft.com/office/powerpoint/2010/main" val="3188566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11369" y="167425"/>
            <a:ext cx="10316879" cy="1926551"/>
          </a:xfrm>
        </p:spPr>
        <p:txBody>
          <a:bodyPr/>
          <a:lstStyle/>
          <a:p>
            <a:r>
              <a:rPr lang="nl-NL" dirty="0" smtClean="0"/>
              <a:t>Opdracht c: jongeren en vrije tijd</a:t>
            </a:r>
            <a:endParaRPr lang="nl-NL" dirty="0"/>
          </a:p>
        </p:txBody>
      </p:sp>
      <p:sp>
        <p:nvSpPr>
          <p:cNvPr id="3" name="Tekstvak 2"/>
          <p:cNvSpPr txBox="1"/>
          <p:nvPr/>
        </p:nvSpPr>
        <p:spPr>
          <a:xfrm>
            <a:off x="425003" y="1596980"/>
            <a:ext cx="10703245" cy="5324535"/>
          </a:xfrm>
          <a:prstGeom prst="rect">
            <a:avLst/>
          </a:prstGeom>
          <a:noFill/>
        </p:spPr>
        <p:txBody>
          <a:bodyPr wrap="square" rtlCol="0">
            <a:spAutoFit/>
          </a:bodyPr>
          <a:lstStyle/>
          <a:p>
            <a:r>
              <a:rPr lang="nl-NL" sz="2000" b="1" dirty="0" smtClean="0"/>
              <a:t>Wie maakt mij wat!?</a:t>
            </a:r>
          </a:p>
          <a:p>
            <a:endParaRPr lang="nl-NL" sz="2000" b="1" dirty="0"/>
          </a:p>
          <a:p>
            <a:r>
              <a:rPr lang="nl-NL" sz="2000" b="1" dirty="0" smtClean="0"/>
              <a:t>Ontspanning is belangrijk voor iedereen….en heel gezond.</a:t>
            </a:r>
          </a:p>
          <a:p>
            <a:r>
              <a:rPr lang="nl-NL" sz="2000" b="1" dirty="0" smtClean="0"/>
              <a:t>Helaas heeft niet iedereen hetzelfde idee bij ontspanning. Veel mensen hebben last van anderen, bijvoorbeeld buren die keiharde muziek draaien.</a:t>
            </a:r>
          </a:p>
          <a:p>
            <a:endParaRPr lang="nl-NL" sz="2000" b="1" dirty="0"/>
          </a:p>
          <a:p>
            <a:r>
              <a:rPr lang="nl-NL" sz="2000" b="1" dirty="0" smtClean="0"/>
              <a:t>Sociaal Werkers die met jongeren werken horen vaak klachten over jongeren die overlast veroorzaken in hun vrije tijd.</a:t>
            </a:r>
          </a:p>
          <a:p>
            <a:endParaRPr lang="nl-NL" sz="2000" b="1" dirty="0"/>
          </a:p>
          <a:p>
            <a:r>
              <a:rPr lang="nl-NL" sz="2000" b="1" dirty="0" smtClean="0"/>
              <a:t>Opdracht:</a:t>
            </a:r>
          </a:p>
          <a:p>
            <a:endParaRPr lang="nl-NL" sz="2000" b="1" dirty="0"/>
          </a:p>
          <a:p>
            <a:r>
              <a:rPr lang="nl-NL" sz="2000" b="1" dirty="0" smtClean="0"/>
              <a:t>Maak een </a:t>
            </a:r>
            <a:r>
              <a:rPr lang="nl-NL" sz="2000" b="1" dirty="0" smtClean="0">
                <a:solidFill>
                  <a:srgbClr val="C00000"/>
                </a:solidFill>
              </a:rPr>
              <a:t>ludiek filmpje</a:t>
            </a:r>
            <a:r>
              <a:rPr lang="nl-NL" sz="2000" b="1" dirty="0" smtClean="0"/>
              <a:t> voor jongeren waarin je de wet en regelgeving met betrekking tot vrije tijd en ontspanning bespreekbaar maakt.</a:t>
            </a:r>
          </a:p>
          <a:p>
            <a:endParaRPr lang="nl-NL" sz="2000" b="1" dirty="0"/>
          </a:p>
          <a:p>
            <a:r>
              <a:rPr lang="nl-NL" sz="2000" b="1" dirty="0" smtClean="0"/>
              <a:t>Gebruik je boek als informatiebron: </a:t>
            </a:r>
            <a:r>
              <a:rPr lang="nl-NL" sz="2000" b="1" dirty="0" err="1" smtClean="0"/>
              <a:t>blz</a:t>
            </a:r>
            <a:r>
              <a:rPr lang="nl-NL" sz="2000" b="1" dirty="0" smtClean="0"/>
              <a:t> 334 16.1.3</a:t>
            </a:r>
          </a:p>
          <a:p>
            <a:endParaRPr lang="nl-NL" sz="2000" b="1" dirty="0"/>
          </a:p>
          <a:p>
            <a:endParaRPr lang="nl-NL" sz="2000" b="1" dirty="0"/>
          </a:p>
        </p:txBody>
      </p:sp>
      <p:pic>
        <p:nvPicPr>
          <p:cNvPr id="4" name="Afbeelding 3"/>
          <p:cNvPicPr>
            <a:picLocks noChangeAspect="1"/>
          </p:cNvPicPr>
          <p:nvPr/>
        </p:nvPicPr>
        <p:blipFill>
          <a:blip r:embed="rId2"/>
          <a:stretch>
            <a:fillRect/>
          </a:stretch>
        </p:blipFill>
        <p:spPr>
          <a:xfrm>
            <a:off x="8991130" y="5274970"/>
            <a:ext cx="1788487" cy="1788487"/>
          </a:xfrm>
          <a:prstGeom prst="rect">
            <a:avLst/>
          </a:prstGeom>
        </p:spPr>
      </p:pic>
    </p:spTree>
    <p:extLst>
      <p:ext uri="{BB962C8B-B14F-4D97-AF65-F5344CB8AC3E}">
        <p14:creationId xmlns:p14="http://schemas.microsoft.com/office/powerpoint/2010/main" val="2779323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Opdracht D (meiden/vrouwenwerk)</a:t>
            </a:r>
            <a:endParaRPr lang="nl-NL" dirty="0"/>
          </a:p>
        </p:txBody>
      </p:sp>
      <p:sp>
        <p:nvSpPr>
          <p:cNvPr id="3" name="Tekstvak 2"/>
          <p:cNvSpPr txBox="1"/>
          <p:nvPr/>
        </p:nvSpPr>
        <p:spPr>
          <a:xfrm>
            <a:off x="643944" y="2093976"/>
            <a:ext cx="9916733" cy="3970318"/>
          </a:xfrm>
          <a:prstGeom prst="rect">
            <a:avLst/>
          </a:prstGeom>
          <a:noFill/>
        </p:spPr>
        <p:txBody>
          <a:bodyPr wrap="square" rtlCol="0">
            <a:spAutoFit/>
          </a:bodyPr>
          <a:lstStyle/>
          <a:p>
            <a:r>
              <a:rPr lang="nl-NL" dirty="0" smtClean="0"/>
              <a:t>Veel meiden en vrouwen weten niet welke wet en regelgeving er is die hen beschermt tegen bijvoorbeeld aanranding of verkrachting</a:t>
            </a:r>
          </a:p>
          <a:p>
            <a:endParaRPr lang="nl-NL" dirty="0"/>
          </a:p>
          <a:p>
            <a:r>
              <a:rPr lang="nl-NL" dirty="0" smtClean="0"/>
              <a:t>Veel jonge meiden weten niet hoe ze anoniem aan de pil kunnen komen</a:t>
            </a:r>
          </a:p>
          <a:p>
            <a:endParaRPr lang="nl-NL" dirty="0"/>
          </a:p>
          <a:p>
            <a:r>
              <a:rPr lang="nl-NL" dirty="0" smtClean="0"/>
              <a:t>Waar kun je terecht bij hulp bij ongewenste zwangerschap?</a:t>
            </a:r>
          </a:p>
          <a:p>
            <a:endParaRPr lang="nl-NL" dirty="0"/>
          </a:p>
          <a:p>
            <a:r>
              <a:rPr lang="nl-NL" b="1" dirty="0" smtClean="0"/>
              <a:t>Opdracht:</a:t>
            </a:r>
          </a:p>
          <a:p>
            <a:r>
              <a:rPr lang="nl-NL" dirty="0" smtClean="0"/>
              <a:t>Maak een folder waarin je in begrijpelijke taal de belangrijkste wet,-en regelgeving rondom dit thema uitlegt aan jonge meiden/ vrouwen</a:t>
            </a:r>
          </a:p>
          <a:p>
            <a:endParaRPr lang="nl-NL" dirty="0"/>
          </a:p>
          <a:p>
            <a:r>
              <a:rPr lang="nl-NL" dirty="0" smtClean="0"/>
              <a:t>Vermeld ook de juiste adressen in de stad Groningen</a:t>
            </a:r>
          </a:p>
          <a:p>
            <a:endParaRPr lang="nl-NL" dirty="0"/>
          </a:p>
          <a:p>
            <a:r>
              <a:rPr lang="nl-NL" dirty="0" smtClean="0"/>
              <a:t>Gebruik je boek: </a:t>
            </a:r>
            <a:r>
              <a:rPr lang="nl-NL" dirty="0" err="1" smtClean="0"/>
              <a:t>blz</a:t>
            </a:r>
            <a:r>
              <a:rPr lang="nl-NL" dirty="0" smtClean="0"/>
              <a:t> 334 16.1.4</a:t>
            </a:r>
            <a:endParaRPr lang="nl-NL" dirty="0"/>
          </a:p>
        </p:txBody>
      </p:sp>
      <p:pic>
        <p:nvPicPr>
          <p:cNvPr id="4" name="Afbeelding 3"/>
          <p:cNvPicPr>
            <a:picLocks noChangeAspect="1"/>
          </p:cNvPicPr>
          <p:nvPr/>
        </p:nvPicPr>
        <p:blipFill>
          <a:blip r:embed="rId2"/>
          <a:stretch>
            <a:fillRect/>
          </a:stretch>
        </p:blipFill>
        <p:spPr>
          <a:xfrm>
            <a:off x="7049842" y="4864925"/>
            <a:ext cx="2857500" cy="1790700"/>
          </a:xfrm>
          <a:prstGeom prst="rect">
            <a:avLst/>
          </a:prstGeom>
        </p:spPr>
      </p:pic>
    </p:spTree>
    <p:extLst>
      <p:ext uri="{BB962C8B-B14F-4D97-AF65-F5344CB8AC3E}">
        <p14:creationId xmlns:p14="http://schemas.microsoft.com/office/powerpoint/2010/main" val="37611802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out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Type hout</Template>
  <TotalTime>740</TotalTime>
  <Words>439</Words>
  <Application>Microsoft Office PowerPoint</Application>
  <PresentationFormat>Breedbeeld</PresentationFormat>
  <Paragraphs>57</Paragraphs>
  <Slides>5</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5</vt:i4>
      </vt:variant>
    </vt:vector>
  </HeadingPairs>
  <TitlesOfParts>
    <vt:vector size="11" baseType="lpstr">
      <vt:lpstr>Arial</vt:lpstr>
      <vt:lpstr>Calibri</vt:lpstr>
      <vt:lpstr>Rockwell</vt:lpstr>
      <vt:lpstr>Rockwell Condensed</vt:lpstr>
      <vt:lpstr>Wingdings</vt:lpstr>
      <vt:lpstr>Houttype</vt:lpstr>
      <vt:lpstr>Wet en regelgeving</vt:lpstr>
      <vt:lpstr>kies 1 opdracht: (a,b,CD</vt:lpstr>
      <vt:lpstr>Opdracht B: recht op scholing en persoonlijke ontwikkeling</vt:lpstr>
      <vt:lpstr>Opdracht c: jongeren en vrije tijd</vt:lpstr>
      <vt:lpstr>Opdracht D (meiden/vrouwenwerk)</vt:lpstr>
    </vt:vector>
  </TitlesOfParts>
  <Company>Alfa-college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Wet en regelgeving</dc:title>
  <dc:creator>Jansen, Els</dc:creator>
  <cp:lastModifiedBy>Jansen, Els</cp:lastModifiedBy>
  <cp:revision>10</cp:revision>
  <dcterms:created xsi:type="dcterms:W3CDTF">2018-09-27T17:38:17Z</dcterms:created>
  <dcterms:modified xsi:type="dcterms:W3CDTF">2018-09-28T07:28:10Z</dcterms:modified>
</cp:coreProperties>
</file>